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76" r:id="rId5"/>
    <p:sldId id="259" r:id="rId6"/>
    <p:sldId id="258" r:id="rId7"/>
    <p:sldId id="270" r:id="rId8"/>
    <p:sldId id="260" r:id="rId9"/>
    <p:sldId id="271" r:id="rId10"/>
    <p:sldId id="264" r:id="rId11"/>
    <p:sldId id="272" r:id="rId12"/>
    <p:sldId id="278" r:id="rId13"/>
    <p:sldId id="274" r:id="rId14"/>
    <p:sldId id="273" r:id="rId15"/>
    <p:sldId id="269" r:id="rId16"/>
    <p:sldId id="268" r:id="rId17"/>
    <p:sldId id="267" r:id="rId18"/>
    <p:sldId id="265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E2A4-4D74-4B01-BE1D-73D26613976B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8E13-9C67-4F69-AFA4-82E03771D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78E13-9C67-4F69-AFA4-82E03771DA4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78E13-9C67-4F69-AFA4-82E03771DA4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4765" y="0"/>
            <a:ext cx="9188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785794"/>
            <a:ext cx="628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КЛИМАТООБРАЗУЮЩИЕ ФАКТОРЫ.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КЛИМАТ.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5286388"/>
            <a:ext cx="1762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6 класс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34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1357298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формирование климата влияют различные особенности земной поверхности, ее неоднородность.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7225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Влияние подстилающей поверхности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071678"/>
            <a:ext cx="3957640" cy="223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4500570"/>
            <a:ext cx="3929090" cy="208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2071678"/>
            <a:ext cx="3500462" cy="221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4" y="4572008"/>
            <a:ext cx="3500462" cy="198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34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428604"/>
            <a:ext cx="7225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Влияние подстилающей поверхности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357430"/>
            <a:ext cx="6143668" cy="388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1357298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Характер подстилающей поверхности</a:t>
            </a:r>
            <a:r>
              <a:rPr lang="ru-RU" b="1" dirty="0" smtClean="0"/>
              <a:t> </a:t>
            </a:r>
            <a:r>
              <a:rPr lang="ru-RU" dirty="0" smtClean="0"/>
              <a:t>влияет на величину отражения и поглощения энергии, которую несут солнечные лучи.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3000372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Способность отражать солнечную энергию называется </a:t>
            </a:r>
            <a:r>
              <a:rPr lang="ru-RU" b="1" dirty="0" smtClean="0"/>
              <a:t>альбедо.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12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429124" y="428604"/>
            <a:ext cx="4429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Упражнение “Большие глаза”</a:t>
            </a:r>
          </a:p>
          <a:p>
            <a:endParaRPr lang="ru-RU" b="1" dirty="0" smtClean="0"/>
          </a:p>
          <a:p>
            <a:r>
              <a:rPr lang="ru-RU" dirty="0" smtClean="0"/>
              <a:t>— сидя. </a:t>
            </a:r>
          </a:p>
          <a:p>
            <a:r>
              <a:rPr lang="ru-RU" b="1" dirty="0" smtClean="0"/>
              <a:t>Крепко зажмурить глаза на 4 сек., </a:t>
            </a:r>
          </a:p>
          <a:p>
            <a:r>
              <a:rPr lang="ru-RU" b="1" dirty="0" smtClean="0"/>
              <a:t>а затем открыть глаза 4 сек., </a:t>
            </a:r>
          </a:p>
          <a:p>
            <a:r>
              <a:rPr lang="ru-RU" b="1" dirty="0" smtClean="0"/>
              <a:t>повторить 8 раз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Данное упражнение укрепляет мышцы век. Способствует кровообращению и расслаблению мышц глаз.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85860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Упражнение “Шторки”</a:t>
            </a:r>
          </a:p>
          <a:p>
            <a:endParaRPr lang="ru-RU" b="1" u="sng" dirty="0" smtClean="0"/>
          </a:p>
          <a:p>
            <a:r>
              <a:rPr lang="ru-RU" dirty="0" smtClean="0"/>
              <a:t>— сидя. </a:t>
            </a:r>
          </a:p>
          <a:p>
            <a:r>
              <a:rPr lang="ru-RU" b="1" dirty="0" smtClean="0"/>
              <a:t>Быстро моргать в течении 1 минут.</a:t>
            </a:r>
          </a:p>
          <a:p>
            <a:endParaRPr lang="ru-RU" dirty="0" smtClean="0"/>
          </a:p>
          <a:p>
            <a:r>
              <a:rPr lang="ru-RU" dirty="0" smtClean="0"/>
              <a:t>Снимает усталость глаз и способствует улучшению кровообращения.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573"/>
            <a:ext cx="9144000" cy="68534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428604"/>
            <a:ext cx="4212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Особенности рельефа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64357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Мы знаем, что в горах температура с высотой уменьшается приблизительно на 6 ° С на каждый километр.</a:t>
            </a: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2000240"/>
            <a:ext cx="6429420" cy="352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428736"/>
            <a:ext cx="795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34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428604"/>
            <a:ext cx="4212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Особенности рельефа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994852"/>
            <a:ext cx="6880278" cy="15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 descr="C:\Users\777\Desktop\Screenshot_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505586"/>
            <a:ext cx="4357718" cy="434784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2505585"/>
            <a:ext cx="4171958" cy="41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34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6225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Океанические течения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437" y="5963682"/>
            <a:ext cx="79819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357298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Океанические течения формируют климат на планете, распределяя тепло и холод, влагу и засуху. Если бы в океанах не было течений, на Земле не существовало бы умеренных климатических зон, северные районы Европы оказались покрыты вечными снегами, а саванны Африки и тропические леса Южной Америки превратились в выжженные солнцем пустыни.</a:t>
            </a: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8860" y="2857496"/>
            <a:ext cx="5857916" cy="291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3427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2714620"/>
            <a:ext cx="68675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14546" y="428604"/>
            <a:ext cx="4439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Океанические течения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643050"/>
            <a:ext cx="7753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34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428604"/>
            <a:ext cx="5032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Близость морей и океанов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78645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Из-за разного количества испарений над океаном формируется влажный морской климат, а над сушей — сухой и резкий континентальный.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климат большое влияние оказывает удаленность от морей и океанов.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2428867"/>
            <a:ext cx="5000660" cy="329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171448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Вода обладает огромной теплоемкостью, поэтому в летние месяцы она охлаждает прибрежные районы, а в зимние согревает их.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34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428604"/>
            <a:ext cx="453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Деятельность человека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643050"/>
            <a:ext cx="686822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34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428604"/>
            <a:ext cx="453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Деятельность человека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142984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Города - острова тепла.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Города – это своеобразные горячие экологические точки нашей планеты. Причём слово «горячие» здесь можно понимать буквально: выбросы различных веществ от предприятий и автотранспорта из-за плотной застройки «застаиваются» в приземном слое атмосферы над городом, создавая эффект парника и повышая температуру воздуха в городской черте на несколько градусов по сравнению с прилегающей территорией. Поэтому учёные называют города островами тепла.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3429000"/>
            <a:ext cx="5000660" cy="310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Фон для презентации ге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Фон для презентации ге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777\Desktop\1643895183_31-phonoteka-org-p-fon-dlya-proekta-po-geografii-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3286124"/>
            <a:ext cx="46434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u="sng" dirty="0" smtClean="0">
                <a:solidFill>
                  <a:schemeClr val="accent1">
                    <a:lumMod val="50000"/>
                  </a:schemeClr>
                </a:solidFill>
              </a:rPr>
              <a:t>Климат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</a:p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это многолетний режим погоды, характерный для данной местности.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785794"/>
            <a:ext cx="628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КЛИМАТООБРАЗУЮЩИЕ ФАКТОРЫ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5286388"/>
            <a:ext cx="1762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6 класс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Фон для презентации ге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Фон для презентации географ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777\Desktop\1643895183_31-phonoteka-org-p-fon-dlya-proekta-po-geografii-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3429000"/>
            <a:ext cx="53578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</a:rPr>
              <a:t>Климатообразующие факторы</a:t>
            </a:r>
            <a:r>
              <a:rPr lang="ru-RU" sz="26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природные условия,</a:t>
            </a:r>
          </a:p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    влияющие на климат</a:t>
            </a:r>
          </a:p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     определённой территории.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71736" y="1071546"/>
            <a:ext cx="3551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Климатообразующие факторы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928794" y="1500174"/>
            <a:ext cx="135732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750595" y="1535893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38" y="2786058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ОСНОВНЫЕ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4" y="2857496"/>
            <a:ext cx="208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ВТОРОСТИПЕННЫЕ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Начнём с солнечной энергии, которая является основным источником жизни на Земле и приводит в движение «механизмы» погоды.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146373"/>
            <a:ext cx="8640960" cy="399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Солнечная энергия (радиация)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количество тепловой и световой энергии, поступающей на Землю от Солнца.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34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4728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Географическая широта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785926"/>
            <a:ext cx="8401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2714620"/>
            <a:ext cx="6276994" cy="37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34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4728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Географическая широта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64305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Чем ближе к экватору, тем больше угол падения солнечных лучей, тем сильнее нагревается земная поверхность и выше температура приземного слоя атмосферы.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643182"/>
            <a:ext cx="5143536" cy="251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14480" y="5572140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Чем больше географическая широта, тем меньше тепла поступает на поверхность Земли.</a:t>
            </a:r>
            <a:endParaRPr lang="ru-RU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3000372"/>
            <a:ext cx="3355616" cy="189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3427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714488"/>
            <a:ext cx="836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14546" y="428604"/>
            <a:ext cx="4715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Циркуляция атмосферы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643182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Циркуляция атмосферы</a:t>
            </a:r>
            <a:r>
              <a:rPr lang="ru-RU" dirty="0" smtClean="0"/>
              <a:t> — совокупность воздушных</a:t>
            </a:r>
          </a:p>
          <a:p>
            <a:r>
              <a:rPr lang="ru-RU" dirty="0" smtClean="0"/>
              <a:t>                                                    течений над земной поверхностью.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3357562"/>
            <a:ext cx="4742961" cy="311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777\Desktop\1643895165_48-phonoteka-org-p-fon-dlya-proekta-po-geografii-4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34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428604"/>
            <a:ext cx="4715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Циркуляция атмосферы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428868"/>
            <a:ext cx="8856984" cy="416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71472" y="1357298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наиболее прогреваемых местах нагретый воздух имеет меньшую плотность и поднимается вверх, холодный  воздух, увеличивая с вою плотность – опускается вниз.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371</Words>
  <Application>Microsoft Office PowerPoint</Application>
  <PresentationFormat>Экран (4:3)</PresentationFormat>
  <Paragraphs>60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VAL</cp:lastModifiedBy>
  <cp:revision>35</cp:revision>
  <dcterms:created xsi:type="dcterms:W3CDTF">2023-01-25T12:10:01Z</dcterms:created>
  <dcterms:modified xsi:type="dcterms:W3CDTF">2024-11-17T19:04:40Z</dcterms:modified>
</cp:coreProperties>
</file>